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62" r:id="rId4"/>
    <p:sldId id="266" r:id="rId5"/>
    <p:sldId id="258" r:id="rId6"/>
    <p:sldId id="283" r:id="rId7"/>
    <p:sldId id="259" r:id="rId8"/>
    <p:sldId id="284" r:id="rId9"/>
    <p:sldId id="285" r:id="rId10"/>
    <p:sldId id="287" r:id="rId11"/>
    <p:sldId id="286" r:id="rId12"/>
    <p:sldId id="28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80920" cy="34563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общеобразовательное учреждение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Ченцевская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школа</a:t>
            </a:r>
            <a:r>
              <a:rPr lang="ru-RU" sz="9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краеведческий музей «Наш край»</a:t>
            </a:r>
            <a:br>
              <a:rPr lang="ru-RU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3429000"/>
            <a:ext cx="4608512" cy="201622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Новикова Валерия – 9класс, МОУ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Ченцевская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СШ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музея: 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Жирнова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Евгения Николаевна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6165304"/>
            <a:ext cx="2198038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Ченцы</a:t>
            </a:r>
            <a:r>
              <a:rPr lang="ru-RU" sz="2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2018</a:t>
            </a:r>
            <a:endParaRPr lang="ru-RU" sz="2800" b="1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:\виртуальный музей\IMG_39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32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05800" cy="64807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музыкой через года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L:\виртуальный музей\IMG_39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7920880" cy="545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74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8064" y="0"/>
            <a:ext cx="3791322" cy="436510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dirty="0" smtClean="0"/>
              <a:t>   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ШКОЛЬНАЯ ЖИЗНЬ – ЭТО ЦЕЛЫЙ МИР, В КОТОРЫЙ ЧЕЛОВЕК ПРОЖИВАЕТ ЛУЧШЕЕ ВРЕМЯ ЖИЗНИ, ВРЕМЯ РЕАЛИЗАЦИИ СВОИХ СПОСОБНОСТЕЙ. ОН ПОЕТ, РИСУЕТ , ЗАНИМАЕТСЯ ИССЛЕДОВАТЕЛЬСКОЙ РАБОТОЙ. ШКОЛЬНЫЙ МУЗЕЙ ПОМОГАЕТ И ОТКРЫВАЕТ ДЛЯ НЕГО ОКРУЖАЮЩИЙ МИР,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МИР,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УЧИТ ЕГО БЫТЬ ГРАЖДАНИНОМ.</a:t>
            </a:r>
          </a:p>
          <a:p>
            <a:endParaRPr lang="ru-RU" dirty="0"/>
          </a:p>
        </p:txBody>
      </p:sp>
      <p:pic>
        <p:nvPicPr>
          <p:cNvPr id="6" name="Picture 3" descr="C:\Documents and Settings\Иятта\Рабочий стол\ЭТО СРОЧНО\Новая папка\755ad610193c.png"/>
          <p:cNvPicPr/>
          <p:nvPr/>
        </p:nvPicPr>
        <p:blipFill>
          <a:blip r:embed="rId2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717032"/>
            <a:ext cx="3143250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L:\виртуальный музей\IMG_39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" y="12576"/>
            <a:ext cx="2742483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flipH="1">
            <a:off x="2123728" y="5085184"/>
            <a:ext cx="389237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Собирая вещи предков,</a:t>
            </a:r>
            <a:b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Любим мы свой край сильней,</a:t>
            </a:r>
            <a:b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Нету школы без музея</a:t>
            </a:r>
            <a:b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Без истории своей!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93610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музей «Наш край»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L:\виртуальный музей\IMG_39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3"/>
            <a:ext cx="8784976" cy="523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flipH="1">
            <a:off x="5796136" y="1556792"/>
            <a:ext cx="29523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Мы приглашаем вас в музей,</a:t>
            </a:r>
            <a:b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Что в школе сельской притаился,</a:t>
            </a:r>
            <a:b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Да и в учении сгодился,</a:t>
            </a:r>
            <a:b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встретить рад гостей всегда</a:t>
            </a:r>
            <a:r>
              <a:rPr lang="ru-RU" dirty="0">
                <a:latin typeface="Arial"/>
                <a:ea typeface="Times New Roman"/>
              </a:rPr>
              <a:t/>
            </a:r>
            <a:br>
              <a:rPr lang="ru-RU" dirty="0">
                <a:latin typeface="Arial"/>
                <a:ea typeface="Times New Roman"/>
              </a:rPr>
            </a:br>
            <a:endParaRPr lang="ru-RU" dirty="0"/>
          </a:p>
        </p:txBody>
      </p:sp>
      <p:pic>
        <p:nvPicPr>
          <p:cNvPr id="1026" name="Picture 2" descr="L:\виртуальный музей\IMG_39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43078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55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63272" cy="115212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направления  музейной деятельности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smtClean="0">
                <a:latin typeface="Times New Roman"/>
              </a:rPr>
              <a:t>П</a:t>
            </a:r>
            <a:r>
              <a:rPr lang="ru-RU" sz="2800" dirty="0" smtClean="0">
                <a:latin typeface="Times New Roman"/>
                <a:ea typeface="Times New Roman"/>
              </a:rPr>
              <a:t>оисково-исследовательская деятельность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Calibri"/>
              </a:rPr>
              <a:t>У</a:t>
            </a:r>
            <a:r>
              <a:rPr lang="ru-RU" dirty="0" smtClean="0">
                <a:latin typeface="Times New Roman"/>
                <a:ea typeface="Times New Roman"/>
              </a:rPr>
              <a:t>чет </a:t>
            </a:r>
            <a:r>
              <a:rPr lang="ru-RU" dirty="0">
                <a:latin typeface="Times New Roman"/>
                <a:ea typeface="Times New Roman"/>
              </a:rPr>
              <a:t>и </a:t>
            </a:r>
            <a:r>
              <a:rPr lang="ru-RU" dirty="0" smtClean="0">
                <a:latin typeface="Times New Roman"/>
                <a:ea typeface="Times New Roman"/>
              </a:rPr>
              <a:t>хранение фондов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</a:rPr>
              <a:t>Э</a:t>
            </a:r>
            <a:r>
              <a:rPr lang="ru-RU" dirty="0" smtClean="0">
                <a:latin typeface="Times New Roman"/>
                <a:ea typeface="Times New Roman"/>
              </a:rPr>
              <a:t>кспозиционная деятельность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Times New Roman"/>
              </a:rPr>
              <a:t>Просветительская </a:t>
            </a:r>
            <a:r>
              <a:rPr lang="ru-RU" dirty="0">
                <a:latin typeface="Times New Roman"/>
                <a:ea typeface="Times New Roman"/>
              </a:rPr>
              <a:t>деятельность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859216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Фонды музея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59832" y="3212976"/>
            <a:ext cx="3528392" cy="1080120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быт</a:t>
            </a:r>
            <a:endParaRPr lang="ru-RU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677272" y="1124744"/>
            <a:ext cx="3466728" cy="432047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школы</a:t>
            </a:r>
            <a:endParaRPr lang="ru-RU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L:\виртуальный музей\IMG_39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331" y="4077072"/>
            <a:ext cx="222082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L:\виртуальный музей\IMG_39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56792"/>
            <a:ext cx="3035829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95536" y="1095127"/>
            <a:ext cx="2988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музыкой через 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года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L:\виртуальный музей\IMG_396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0" t="10055" r="21117" b="20561"/>
          <a:stretch/>
        </p:blipFill>
        <p:spPr bwMode="auto">
          <a:xfrm>
            <a:off x="360629" y="1556792"/>
            <a:ext cx="3131251" cy="231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Экскурсоводческая и просветительская деятельность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Рисунок 8" descr="K:\101MSDCF\мой  класс\DSC0239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3186236" cy="2371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K:\101MSDCF\мой  класс\DSC0240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106" y="1412776"/>
            <a:ext cx="2466156" cy="345612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851920" y="2331708"/>
            <a:ext cx="2173608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Музейные экскурсии</a:t>
            </a:r>
            <a:endParaRPr lang="ru-RU" i="1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12" name="Picture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002" y="4293096"/>
            <a:ext cx="2890520" cy="2160270"/>
          </a:xfrm>
          <a:prstGeom prst="rect">
            <a:avLst/>
          </a:prstGeom>
          <a:noFill/>
          <a:ln w="38100">
            <a:solidFill>
              <a:srgbClr val="1F497D">
                <a:lumMod val="25000"/>
              </a:srgbClr>
            </a:solidFill>
            <a:miter lim="800000"/>
            <a:headEnd/>
            <a:tailEnd/>
          </a:ln>
          <a:effectLst/>
        </p:spPr>
      </p:pic>
      <p:pic>
        <p:nvPicPr>
          <p:cNvPr id="13" name="Picture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64732" y="5011596"/>
            <a:ext cx="2293620" cy="1714500"/>
          </a:xfrm>
          <a:prstGeom prst="rect">
            <a:avLst/>
          </a:prstGeom>
          <a:noFill/>
          <a:ln w="57150">
            <a:solidFill>
              <a:srgbClr val="1F497D">
                <a:lumMod val="25000"/>
              </a:srgbClr>
            </a:solidFill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3485196" y="5589240"/>
            <a:ext cx="1826526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Музейные </a:t>
            </a:r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уроки</a:t>
            </a:r>
            <a:endParaRPr lang="ru-RU" i="1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K:\101MSDCF\DCIM\103_COPY\DSC0146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045" y="2564904"/>
            <a:ext cx="3003213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K:\101MSDCF\DCIM\103_COPY\DSC0146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045" y="151501"/>
            <a:ext cx="2880320" cy="218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в\Pictures\для музея\image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4408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в\Pictures\для музея\image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99592" y="3036751"/>
            <a:ext cx="4572000" cy="3853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i="1" dirty="0">
                <a:solidFill>
                  <a:srgbClr val="42424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Школьные ученические конференции</a:t>
            </a:r>
            <a:endParaRPr lang="ru-RU" sz="1600" i="1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3076" name="Picture 4" descr="C:\Users\в\Pictures\для музея\image (4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75" y="3861048"/>
            <a:ext cx="2469257" cy="246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35896" y="5090992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Активисты школьного музея на учебной экскурсии в музее «Борисоглебская сторона»</a:t>
            </a:r>
          </a:p>
        </p:txBody>
      </p:sp>
    </p:spTree>
    <p:extLst>
      <p:ext uri="{BB962C8B-B14F-4D97-AF65-F5344CB8AC3E}">
        <p14:creationId xmlns:p14="http://schemas.microsoft.com/office/powerpoint/2010/main" val="155445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04088"/>
            <a:ext cx="8223448" cy="492664"/>
          </a:xfrm>
        </p:spPr>
        <p:txBody>
          <a:bodyPr>
            <a:normAutofit fontScale="90000"/>
          </a:bodyPr>
          <a:lstStyle/>
          <a:p>
            <a:pPr marL="320040" indent="-320040" algn="ctr">
              <a:defRPr/>
            </a:pPr>
            <a:r>
              <a:rPr lang="ru-RU" dirty="0" smtClean="0"/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Экспозиционная деятельность.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Обзорная экскурсия.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L:\виртуальный музей\IMG_39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17" y="620688"/>
            <a:ext cx="2643758" cy="352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L:\виртуальный музей\IMG_39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17" y="3608884"/>
            <a:ext cx="2643758" cy="323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91594" y="1301909"/>
            <a:ext cx="30253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5A5A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Начать хотим повествованье</a:t>
            </a:r>
            <a:br>
              <a:rPr lang="ru-RU" dirty="0">
                <a:solidFill>
                  <a:srgbClr val="5A5A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5A5A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Мы с уголка, что точно нам</a:t>
            </a:r>
            <a:br>
              <a:rPr lang="ru-RU" dirty="0">
                <a:solidFill>
                  <a:srgbClr val="5A5A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5A5A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Напомнит прошлое дедов­</a:t>
            </a:r>
            <a:br>
              <a:rPr lang="ru-RU" dirty="0">
                <a:solidFill>
                  <a:srgbClr val="5A5A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5A5A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Ведь старины хранит преданья.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L:\виртуальный музей\IMG_39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96752"/>
            <a:ext cx="2373728" cy="316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L:\виртуальный музей\IMG_39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17032"/>
            <a:ext cx="2355726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086" y="2636912"/>
            <a:ext cx="1788914" cy="2387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L:\виртуальный музей\IMG_39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243"/>
            <a:ext cx="3256490" cy="244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:\виртуальный музей\IMG_396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68"/>
          <a:stretch/>
        </p:blipFill>
        <p:spPr bwMode="auto">
          <a:xfrm>
            <a:off x="6372200" y="122538"/>
            <a:ext cx="2679762" cy="272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63994" y="149866"/>
            <a:ext cx="30082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5A5A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Здесь вышивку увидим с вами­</a:t>
            </a:r>
            <a:br>
              <a:rPr lang="ru-RU" dirty="0">
                <a:solidFill>
                  <a:srgbClr val="5A5A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5A5A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Узоры разные тогда везде уж </a:t>
            </a:r>
            <a:r>
              <a:rPr lang="ru-RU" dirty="0" smtClean="0">
                <a:solidFill>
                  <a:srgbClr val="5A5A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кочевали.</a:t>
            </a:r>
            <a:r>
              <a:rPr lang="ru-RU" dirty="0">
                <a:solidFill>
                  <a:srgbClr val="5A5A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5A5A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5A5A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Жаль</a:t>
            </a:r>
            <a:r>
              <a:rPr lang="ru-RU" dirty="0">
                <a:solidFill>
                  <a:srgbClr val="5A5A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что нам не свойственно то украшенье.</a:t>
            </a:r>
            <a:br>
              <a:rPr lang="ru-RU" dirty="0">
                <a:solidFill>
                  <a:srgbClr val="5A5A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5A5A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Хотя опять уж рукоделье набирает оборот.</a:t>
            </a:r>
            <a:br>
              <a:rPr lang="ru-RU" dirty="0">
                <a:solidFill>
                  <a:srgbClr val="5A5A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5A5A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возродится может вновь­</a:t>
            </a:r>
            <a:br>
              <a:rPr lang="ru-RU" dirty="0">
                <a:solidFill>
                  <a:srgbClr val="5A5A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5A5A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Ведь вышивкой оно зовётся.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L:\виртуальный музей\IMG_39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4553959" cy="341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05479" y="4150179"/>
            <a:ext cx="4246483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5A5A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Мы с вами встретим здесь челнок,</a:t>
            </a:r>
            <a:br>
              <a:rPr lang="ru-RU" dirty="0">
                <a:solidFill>
                  <a:srgbClr val="5A5A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5A5A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гребень, шерсть и пух, чесал когда –то.</a:t>
            </a:r>
            <a:br>
              <a:rPr lang="ru-RU" dirty="0">
                <a:solidFill>
                  <a:srgbClr val="5A5A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5A5A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Вот прялка, рядом веретёнце,</a:t>
            </a:r>
            <a:br>
              <a:rPr lang="ru-RU" dirty="0">
                <a:solidFill>
                  <a:srgbClr val="5A5A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5A5A5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Что нить тянули тоньше шёлка.</a:t>
            </a:r>
            <a:endParaRPr lang="ru-RU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16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4936" cy="64807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школы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08205" y="126876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Здесь собраны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фотодокументы, созданы альбомы, собран материал о наших выпускниках, директорах школы, об истории пионерской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Горн, барабан, флаг, бюст Ленина- все это атрибутика пионерской организации.</a:t>
            </a:r>
          </a:p>
        </p:txBody>
      </p:sp>
      <p:pic>
        <p:nvPicPr>
          <p:cNvPr id="6146" name="Picture 2" descr="L:\виртуальный музей\IMG_39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40968"/>
            <a:ext cx="2699791" cy="202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L:\виртуальный музей\IMG_39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365104"/>
            <a:ext cx="341987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L:\виртуальный музей\IMG_39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" y="1052736"/>
            <a:ext cx="3597864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39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613</TotalTime>
  <Words>195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                    Муниципальное общеобразовательное учреждение Ченцевская средняя школа    Школьный краеведческий музей «Наш край» </vt:lpstr>
      <vt:lpstr>Школьный музей «Наш край»</vt:lpstr>
      <vt:lpstr>    Приоритетные направления  музейной деятельности</vt:lpstr>
      <vt:lpstr>Фонды музея</vt:lpstr>
      <vt:lpstr> Экскурсоводческая и просветительская деятельность</vt:lpstr>
      <vt:lpstr>Презентация PowerPoint</vt:lpstr>
      <vt:lpstr> Экспозиционная деятельность. Обзорная экскурсия. </vt:lpstr>
      <vt:lpstr>Презентация PowerPoint</vt:lpstr>
      <vt:lpstr>История школы</vt:lpstr>
      <vt:lpstr>Презентация PowerPoint</vt:lpstr>
      <vt:lpstr>С музыкой через года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Школьный краеведческий музей</dc:title>
  <dc:creator>Gulia</dc:creator>
  <cp:lastModifiedBy>в</cp:lastModifiedBy>
  <cp:revision>59</cp:revision>
  <dcterms:created xsi:type="dcterms:W3CDTF">2014-01-24T04:38:27Z</dcterms:created>
  <dcterms:modified xsi:type="dcterms:W3CDTF">2018-10-14T20:42:35Z</dcterms:modified>
</cp:coreProperties>
</file>